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media/image18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0" r:id="rId4"/>
    <p:sldId id="271" r:id="rId5"/>
    <p:sldId id="272" r:id="rId6"/>
    <p:sldId id="263" r:id="rId7"/>
    <p:sldId id="273" r:id="rId8"/>
    <p:sldId id="274" r:id="rId9"/>
    <p:sldId id="267" r:id="rId10"/>
    <p:sldId id="269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73" autoAdjust="0"/>
  </p:normalViewPr>
  <p:slideViewPr>
    <p:cSldViewPr snapToGrid="0">
      <p:cViewPr>
        <p:scale>
          <a:sx n="66" d="100"/>
          <a:sy n="66" d="100"/>
        </p:scale>
        <p:origin x="130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A016D-68BC-4F2F-8DB5-12501BEBF864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9610-78F5-4076-A8C7-B6C841EFE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9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69610-78F5-4076-A8C7-B6C841EFEF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1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B38AB-B82F-69C8-653D-344BD16B8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1201B7-D2DF-ABB4-1131-FBDC15478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73D94-4D1E-D5D2-7081-CA6FF4FD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63A98-E1F0-A3E0-6787-99A09666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FA553-5514-4591-7AB5-8F36C81F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5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1CEA6-F8E6-CF25-FF43-8231E029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7F4CBA-37CD-A319-24E3-7F6844C3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8123C-6286-6CD1-2B84-632C1073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22F26-B7CE-CF17-FD71-F0E2414A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C7FCA-BD9F-A83A-3EEC-028CB28C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0EEBFC-2F3B-F249-0D45-D2BB14425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BC085-6961-3279-6BF2-EFA213981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B39D11-8780-5174-4225-EE029E76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CBFD7-F9F5-E923-9047-512C795A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912CA-411B-E1BF-4913-1E49F473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3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1C4D7-4DEA-BF71-296A-F0640255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19FCA-9450-1057-F333-47C38094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81F9E-92F7-E87E-3BF2-ADD7E8C6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E55E7-6A4A-1193-FCA4-3308D134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19E76-85D0-2550-2881-94150599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3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EA31C-B69E-523D-320D-7299351BE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4EF7F-7099-636E-43BF-CD976BDB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21830-F3BF-AF7D-B825-58437BE5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AF618-6B45-1474-A595-CDA02A3D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88C7F-BB72-D65B-3BE0-EF07B2D7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324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4D51D-F139-DC42-3666-F64CF36F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7F450-FD15-4392-8D6F-C64E20971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13723B-59CE-8DB9-A4A4-CC382483A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28BAF-ED34-40BA-25FE-4615CADB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C687A-CA16-00F9-FBBC-52AA69FC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5FC705-7839-04E1-AC5E-36C500A4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597F5-4ABC-7DDE-2C56-6D3ECA46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ABF375-7606-7380-C63C-B88E75F85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DDD9C3-F1C5-C99A-F91D-03AB09555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2FD69-81BC-3400-22C8-C4C970524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821E16-1B2D-1576-F579-574B2B9E0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ABCD8A-EE33-7876-C256-82B46231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7A41C-2E08-9858-98A9-F4B30C1D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7C3747-078E-DF27-7FD5-AAAA0F2E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0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B1852-86F7-68B4-4A7E-2DFAED36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88DAA-1EB3-FE48-F342-52E1FE9D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FA6468-17CA-B28B-A2B1-52EB7E95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08F2F-A2D1-825E-4E40-9096EB8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8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39204-4E7B-356D-3C18-9F566DD7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10746C-4F06-A300-F834-B20E67BD2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BF1AB-BF3D-8CDD-0783-DAC4A601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7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2EB7-52E3-FA0C-A6B0-28B2A2EF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B0C10-03CC-04C5-C4E7-2B7F7EA1E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E8E0E-E803-7F94-A1BF-EB2E17B68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DDF16-5E8F-884D-4486-1E8A83CD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88FF0-D42D-219A-4FD9-45FAE9CA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0D928B-7DBB-FD52-484A-E57E2022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61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4292E-4030-97CD-8E09-5729FD4F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3D2495-6AD8-AC05-DC2D-C871AB5AB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C9F50F-E32E-2229-E449-04007D994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299A9-B954-D3CE-8A12-5DBCB105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C30174-EF3F-F99A-3F28-0E05164CD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8884F-8F3E-C72B-DAC1-33634462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4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17321-08ED-5DEE-44B0-AD657FDB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7EE5A-D54D-89F4-E26B-2450EB193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C367B-6DBB-83F8-C970-30B4DBDF9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0C2CD-BBE1-4E36-8AF3-8F493F110940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CD6A2-37EE-A3B7-6CD0-11CF4C461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64E49-BD15-C323-7790-1BBAFECF9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B611C-8919-4357-B07C-0BF00849E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ED4A49-B731-E03A-DA7D-3F3CCE676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>
                <a:solidFill>
                  <a:srgbClr val="FFFFFF"/>
                </a:solidFill>
              </a:rPr>
              <a:t>기말 프로젝트 구현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D1417-51D0-C633-1C50-1C9E86ED2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ko-KR" altLang="en-US">
                <a:solidFill>
                  <a:srgbClr val="FFFFFF"/>
                </a:solidFill>
              </a:rPr>
              <a:t>소프트웨어응용학부</a:t>
            </a:r>
            <a:endParaRPr lang="en-US" altLang="ko-KR">
              <a:solidFill>
                <a:srgbClr val="FFFFFF"/>
              </a:solidFill>
            </a:endParaRPr>
          </a:p>
          <a:p>
            <a:pPr algn="l"/>
            <a:r>
              <a:rPr lang="en-US" altLang="ko-KR">
                <a:solidFill>
                  <a:srgbClr val="FFFFFF"/>
                </a:solidFill>
              </a:rPr>
              <a:t>202004104 </a:t>
            </a:r>
            <a:r>
              <a:rPr lang="ko-KR" altLang="en-US">
                <a:solidFill>
                  <a:srgbClr val="FFFFFF"/>
                </a:solidFill>
              </a:rPr>
              <a:t>정지성</a:t>
            </a:r>
          </a:p>
        </p:txBody>
      </p:sp>
    </p:spTree>
    <p:extLst>
      <p:ext uri="{BB962C8B-B14F-4D97-AF65-F5344CB8AC3E}">
        <p14:creationId xmlns:p14="http://schemas.microsoft.com/office/powerpoint/2010/main" val="296911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0B3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8CC59E-ACF2-EF2C-D900-C1F35287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텍스처 매핑 사용 이미지</a:t>
            </a:r>
          </a:p>
        </p:txBody>
      </p:sp>
      <p:pic>
        <p:nvPicPr>
          <p:cNvPr id="13" name="그림 12" descr="전자제품, 키보드, 입력 장치, 컴퓨터 구성 요소이(가) 표시된 사진&#10;&#10;자동 생성된 설명">
            <a:extLst>
              <a:ext uri="{FF2B5EF4-FFF2-40B4-BE49-F238E27FC236}">
                <a16:creationId xmlns:a16="http://schemas.microsoft.com/office/drawing/2014/main" id="{B6A20BD4-7FDC-D52D-2C0F-9EAA4253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r="1657" b="2"/>
          <a:stretch/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11" name="그림 10" descr="스크린샷, 디스플레이, 컴퓨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FB7FB1E-8F39-880F-CC63-8E038ED3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1" b="1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9" name="그림 8" descr="안개, 그레이, 흑백, 블랙이(가) 표시된 사진&#10;&#10;자동 생성된 설명">
            <a:extLst>
              <a:ext uri="{FF2B5EF4-FFF2-40B4-BE49-F238E27FC236}">
                <a16:creationId xmlns:a16="http://schemas.microsoft.com/office/drawing/2014/main" id="{A9832B83-59E8-D40C-EECA-BEB58D613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7408" b="-3"/>
          <a:stretch/>
        </p:blipFill>
        <p:spPr>
          <a:xfrm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7" name="그림 6" descr="우드, 건물, 갈색, 바닥이(가) 표시된 사진&#10;&#10;자동 생성된 설명">
            <a:extLst>
              <a:ext uri="{FF2B5EF4-FFF2-40B4-BE49-F238E27FC236}">
                <a16:creationId xmlns:a16="http://schemas.microsoft.com/office/drawing/2014/main" id="{82B5DD33-A1B4-0731-12A6-C6484289B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" b="-3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pic>
        <p:nvPicPr>
          <p:cNvPr id="5" name="내용 개체 틀 4" descr="베이지, 갈색, 지상이(가) 표시된 사진&#10;&#10;자동 생성된 설명">
            <a:extLst>
              <a:ext uri="{FF2B5EF4-FFF2-40B4-BE49-F238E27FC236}">
                <a16:creationId xmlns:a16="http://schemas.microsoft.com/office/drawing/2014/main" id="{921C266F-2581-ECB4-C969-E27899130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3" r="1" b="7307"/>
          <a:stretch/>
        </p:blipFill>
        <p:spPr>
          <a:xfrm>
            <a:off x="317634" y="4525715"/>
            <a:ext cx="3794760" cy="20105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06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7C090B-9243-59C0-9A7D-C31804D3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>
                <a:solidFill>
                  <a:srgbClr val="FFFFFF"/>
                </a:solidFill>
              </a:rPr>
              <a:t>프로젝트 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03191-122D-0F58-CDCB-2037408B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762781"/>
            <a:ext cx="5131088" cy="283492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D9B040D-01BF-A290-E999-25D35F13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17815"/>
            <a:ext cx="4442034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E799D4-F9DE-2739-5004-1E18BCD5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ko-KR" altLang="en-US" sz="4000"/>
              <a:t>공부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B449D-05C2-F529-001E-03B46A22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ko-KR" altLang="en-US" sz="2000"/>
              <a:t>예 </a:t>
            </a:r>
            <a:r>
              <a:rPr lang="en-US" altLang="ko-KR" sz="2000"/>
              <a:t>3: </a:t>
            </a:r>
            <a:r>
              <a:rPr lang="ko-KR" altLang="en-US" sz="2000"/>
              <a:t>생활 주변 장면들</a:t>
            </a:r>
            <a:endParaRPr lang="en-US" altLang="ko-KR" sz="2000"/>
          </a:p>
          <a:p>
            <a:r>
              <a:rPr lang="ko-KR" altLang="en-US" sz="2000"/>
              <a:t>생활 주변 물체를 단순화시켜 모델링 해서 장면을 구성</a:t>
            </a:r>
            <a:endParaRPr lang="en-US" altLang="ko-KR" sz="2000"/>
          </a:p>
          <a:p>
            <a:r>
              <a:rPr lang="ko-KR" altLang="en-US" sz="2000"/>
              <a:t>장면에 모델변환</a:t>
            </a:r>
            <a:r>
              <a:rPr lang="en-US" altLang="ko-KR" sz="2000"/>
              <a:t>, </a:t>
            </a:r>
            <a:r>
              <a:rPr lang="ko-KR" altLang="en-US" sz="2000"/>
              <a:t>시점변환</a:t>
            </a:r>
            <a:r>
              <a:rPr lang="en-US" altLang="ko-KR" sz="2000"/>
              <a:t>, </a:t>
            </a:r>
            <a:r>
              <a:rPr lang="ko-KR" altLang="en-US" sz="2000"/>
              <a:t>투상 변환이 가능하도록 인터페이스 구현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공부 환경 책상</a:t>
            </a:r>
            <a:r>
              <a:rPr lang="en-US" altLang="ko-KR" sz="2000"/>
              <a:t>,</a:t>
            </a:r>
            <a:r>
              <a:rPr lang="ko-KR" altLang="en-US" sz="2000"/>
              <a:t> 의자</a:t>
            </a:r>
            <a:r>
              <a:rPr lang="en-US" altLang="ko-KR" sz="2000"/>
              <a:t>, </a:t>
            </a:r>
            <a:r>
              <a:rPr lang="ko-KR" altLang="en-US" sz="2000"/>
              <a:t>노트북</a:t>
            </a:r>
            <a:r>
              <a:rPr lang="en-US" altLang="ko-KR" sz="2000"/>
              <a:t>, </a:t>
            </a:r>
            <a:r>
              <a:rPr lang="ko-KR" altLang="en-US" sz="2000"/>
              <a:t>전등 등 구현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E298F2-A0C7-EB0D-368E-820D5C62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870359"/>
            <a:ext cx="4170530" cy="31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38ADB-A5E9-3628-9B5A-AD011DED4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9FF061-621E-C9DB-4828-833E6E20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754801"/>
            <a:ext cx="5907190" cy="896293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DAD73-586A-7FCF-4E95-EA766CC84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896086"/>
            <a:ext cx="5315189" cy="3535083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소스코드 주석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sz="2400" b="0" dirty="0"/>
              <a:t>H </a:t>
            </a:r>
            <a:r>
              <a:rPr lang="ko-KR" altLang="en-US" sz="2400" b="0" dirty="0"/>
              <a:t>입력 시 도움말 표시</a:t>
            </a:r>
          </a:p>
          <a:p>
            <a:endParaRPr lang="ko-KR" alt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내용 개체 틀 10">
            <a:extLst>
              <a:ext uri="{FF2B5EF4-FFF2-40B4-BE49-F238E27FC236}">
                <a16:creationId xmlns:a16="http://schemas.microsoft.com/office/drawing/2014/main" id="{4F5A4DD0-4510-2EC2-3D7D-C43E287B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39" y="1678121"/>
            <a:ext cx="5157787" cy="2711316"/>
          </a:xfrm>
          <a:prstGeom prst="rect">
            <a:avLst/>
          </a:prstGeom>
        </p:spPr>
      </p:pic>
      <p:pic>
        <p:nvPicPr>
          <p:cNvPr id="6" name="내용 개체 틀 9">
            <a:extLst>
              <a:ext uri="{FF2B5EF4-FFF2-40B4-BE49-F238E27FC236}">
                <a16:creationId xmlns:a16="http://schemas.microsoft.com/office/drawing/2014/main" id="{F9096008-F6C0-ADBB-8C9D-686DB9AA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31" y="4490775"/>
            <a:ext cx="372479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6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45B58-A3AE-F760-B120-30E646FA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ADD5E45-2A31-9A34-9F6D-3DEE3CDE4A09}"/>
              </a:ext>
            </a:extLst>
          </p:cNvPr>
          <p:cNvSpPr txBox="1">
            <a:spLocks/>
          </p:cNvSpPr>
          <p:nvPr/>
        </p:nvSpPr>
        <p:spPr>
          <a:xfrm>
            <a:off x="814346" y="900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프로젝트 필수 구현 사항</a:t>
            </a:r>
            <a:endParaRPr lang="ko-KR" altLang="en-US" dirty="0"/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EA1A7588-A382-C03E-1FFF-252106B8DB61}"/>
              </a:ext>
            </a:extLst>
          </p:cNvPr>
          <p:cNvSpPr txBox="1">
            <a:spLocks/>
          </p:cNvSpPr>
          <p:nvPr/>
        </p:nvSpPr>
        <p:spPr>
          <a:xfrm>
            <a:off x="814346" y="20302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GLUT_RGB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모드와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GLUT_DOUBLE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모드 사용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400" dirty="0"/>
              <a:t>인터랙티브 또는 애니메이션 기능이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하나 이상 있어야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F1C2E2-3306-C686-272D-530C77D7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28" y="4107674"/>
            <a:ext cx="7938523" cy="14388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B9E46D-639B-7863-C2EE-48D3F426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28" y="2554373"/>
            <a:ext cx="7938523" cy="3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2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D98B5-6D44-412C-64BB-C4FC224A5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9927C7-3872-3DC1-47AD-2D7F70D2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837538"/>
            <a:ext cx="6168170" cy="826553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B2352-7FD9-667B-88A2-0CB8917A5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14617"/>
            <a:ext cx="4092521" cy="3535083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사용자 상호작용은 키보드나 마우스로 부여한다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5473D-7510-2840-AC3E-66505D1A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9" y="5409658"/>
            <a:ext cx="9393081" cy="553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9EEB76-0E89-BC41-B483-1490FD2D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6" y="1843122"/>
            <a:ext cx="5529424" cy="341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DFF68-0E6A-413B-31C6-2C15EE510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B761F9-2314-A28D-41BE-A0E5BCA8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703697"/>
            <a:ext cx="6008682" cy="1004371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750BF-8AD6-1AB7-1030-A7B0575F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5885"/>
            <a:ext cx="5315189" cy="3535083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독립적인 물체를 </a:t>
            </a:r>
            <a:r>
              <a:rPr lang="en-US" altLang="ko-KR" sz="2400" dirty="0"/>
              <a:t>4</a:t>
            </a:r>
            <a:r>
              <a:rPr lang="ko-KR" altLang="en-US" sz="2400" dirty="0"/>
              <a:t>개 이상 넣되</a:t>
            </a:r>
            <a:r>
              <a:rPr lang="en-US" altLang="ko-KR" sz="2400" dirty="0"/>
              <a:t>,</a:t>
            </a:r>
            <a:r>
              <a:rPr lang="ko-KR" altLang="en-US" sz="2400" dirty="0"/>
              <a:t> 다른 기본 물체의 집합으로 구성한다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책상</a:t>
            </a:r>
            <a:r>
              <a:rPr lang="en-US" altLang="ko-KR" sz="2400" dirty="0"/>
              <a:t>(</a:t>
            </a:r>
            <a:r>
              <a:rPr lang="ko-KR" altLang="en-US" sz="2400" dirty="0"/>
              <a:t>직육면체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의자</a:t>
            </a:r>
            <a:r>
              <a:rPr lang="en-US" altLang="ko-KR" sz="2400" dirty="0"/>
              <a:t>(</a:t>
            </a:r>
            <a:r>
              <a:rPr lang="ko-KR" altLang="en-US" sz="2400" dirty="0"/>
              <a:t>직육면체</a:t>
            </a:r>
            <a:r>
              <a:rPr lang="en-US" altLang="ko-KR" sz="2400" dirty="0"/>
              <a:t>, </a:t>
            </a:r>
            <a:r>
              <a:rPr lang="ko-KR" altLang="en-US" sz="2400" dirty="0"/>
              <a:t>원기둥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마우스</a:t>
            </a:r>
            <a:r>
              <a:rPr lang="en-US" altLang="ko-KR" sz="2400" dirty="0"/>
              <a:t>(</a:t>
            </a:r>
            <a:r>
              <a:rPr lang="ko-KR" altLang="en-US" sz="2400" dirty="0"/>
              <a:t>구체</a:t>
            </a:r>
            <a:r>
              <a:rPr lang="en-US" altLang="ko-KR" sz="2400" dirty="0"/>
              <a:t>, </a:t>
            </a:r>
            <a:r>
              <a:rPr lang="ko-KR" altLang="en-US" sz="2400" dirty="0"/>
              <a:t>원기둥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전등</a:t>
            </a:r>
            <a:r>
              <a:rPr lang="en-US" altLang="ko-KR" sz="2400" dirty="0"/>
              <a:t>(</a:t>
            </a:r>
            <a:r>
              <a:rPr lang="ko-KR" altLang="en-US" sz="2400" dirty="0"/>
              <a:t>직육면체</a:t>
            </a:r>
            <a:r>
              <a:rPr lang="en-US" altLang="ko-KR" sz="2400" dirty="0"/>
              <a:t>, </a:t>
            </a:r>
            <a:r>
              <a:rPr lang="ko-KR" altLang="en-US" sz="2400" dirty="0"/>
              <a:t>원기둥</a:t>
            </a:r>
            <a:r>
              <a:rPr lang="en-US" altLang="ko-KR" sz="2400" dirty="0"/>
              <a:t>, </a:t>
            </a:r>
            <a:r>
              <a:rPr lang="ko-KR" altLang="en-US" sz="2400" dirty="0"/>
              <a:t>구체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06676-35E7-B506-B569-F374421D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754130"/>
            <a:ext cx="5077458" cy="3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7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CAEE2-FA4C-2E58-17D7-45416B44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68D051-76A2-4301-56BC-EB0D1C23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850532"/>
            <a:ext cx="5817296" cy="1017939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0F733-FFAA-EC95-1BF2-E4CD8739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2189"/>
            <a:ext cx="5574854" cy="3535083"/>
          </a:xfrm>
        </p:spPr>
        <p:txBody>
          <a:bodyPr anchor="t"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가시변환 외에 부가적인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gl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변환이 있어야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투상 변환</a:t>
            </a:r>
            <a:endParaRPr lang="en-US" altLang="ko-KR" sz="200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모델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7E40E-3D18-E4C9-1AF6-76538A0A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19" y="2380829"/>
            <a:ext cx="5349400" cy="304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052E8-373C-09CB-7861-C4F084EB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54" y="2863225"/>
            <a:ext cx="4688909" cy="7539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C712C-1A84-5178-C51E-09BE4490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319" y="3771100"/>
            <a:ext cx="5334744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5CB1-78CA-016B-895E-0DA90DCD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542B74-CF7D-68F7-A424-386C5194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251" y="752457"/>
            <a:ext cx="5915716" cy="900981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19B17-34F0-002A-89A6-021C7ECC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503" y="1969959"/>
            <a:ext cx="5315189" cy="3535083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다음의 기능을 반드시 사용해야 함</a:t>
            </a:r>
            <a:endParaRPr lang="en-US" altLang="ko-KR" sz="2400" dirty="0"/>
          </a:p>
          <a:p>
            <a:r>
              <a:rPr lang="en-US" altLang="ko-KR" sz="2400" dirty="0" err="1"/>
              <a:t>glLight</a:t>
            </a:r>
            <a:r>
              <a:rPr lang="en-US" altLang="ko-KR" sz="2400" dirty="0"/>
              <a:t>()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glMaterial</a:t>
            </a:r>
            <a:r>
              <a:rPr lang="en-US" altLang="ko-KR" sz="2400" dirty="0"/>
              <a:t>()</a:t>
            </a:r>
            <a:endParaRPr lang="ko-KR" altLang="en-US" sz="24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254A3-90FF-1EA1-6FE2-A269BBB4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016" y="2495142"/>
            <a:ext cx="6908000" cy="1782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31839-22CA-DEFD-1894-A41E1FAC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41" y="4389175"/>
            <a:ext cx="7650775" cy="9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EBB027-8F52-AC90-9CFE-6FF25972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BA964-6B06-6FE6-A950-599EB156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856008"/>
            <a:ext cx="5939570" cy="971809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필수 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2D105-6375-8D34-F24C-05BEC9517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097550"/>
            <a:ext cx="5315189" cy="3535083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다음의 기능을 반드시 사용해야 함</a:t>
            </a:r>
            <a:endParaRPr lang="en-US" altLang="ko-KR" sz="2400" dirty="0"/>
          </a:p>
          <a:p>
            <a:r>
              <a:rPr lang="ko-KR" altLang="en-US" sz="2400" dirty="0"/>
              <a:t>텍스처</a:t>
            </a:r>
            <a:r>
              <a:rPr lang="en-US" altLang="ko-KR" sz="2400" dirty="0"/>
              <a:t> </a:t>
            </a:r>
            <a:r>
              <a:rPr lang="ko-KR" altLang="en-US" sz="2400" dirty="0"/>
              <a:t>매핑</a:t>
            </a:r>
            <a:endParaRPr lang="en-US" altLang="ko-KR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solidFill>
              <a:srgbClr val="0B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6DA41-5D5D-FC9C-F050-3C83739E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82" y="3824926"/>
            <a:ext cx="6775873" cy="2541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BC1E05-2681-E77B-4F6C-9D50ACCF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27" y="2029453"/>
            <a:ext cx="4648150" cy="179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8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173</Words>
  <Application>Microsoft Office PowerPoint</Application>
  <PresentationFormat>와이드스크린</PresentationFormat>
  <Paragraphs>50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돋움체</vt:lpstr>
      <vt:lpstr>맑은 고딕</vt:lpstr>
      <vt:lpstr>Arial</vt:lpstr>
      <vt:lpstr>Calibri</vt:lpstr>
      <vt:lpstr>Office 테마</vt:lpstr>
      <vt:lpstr>기말 프로젝트 구현</vt:lpstr>
      <vt:lpstr>공부 환경</vt:lpstr>
      <vt:lpstr>프로젝트 필수 구현 사항</vt:lpstr>
      <vt:lpstr>PowerPoint 프레젠테이션</vt:lpstr>
      <vt:lpstr>프로젝트 필수 구현 사항</vt:lpstr>
      <vt:lpstr>프로젝트 필수 구현 사항</vt:lpstr>
      <vt:lpstr>프로젝트 필수 구현 사항</vt:lpstr>
      <vt:lpstr>프로젝트 필수 구현 사항</vt:lpstr>
      <vt:lpstr>프로젝트 필수 구현 사항</vt:lpstr>
      <vt:lpstr>텍스처 매핑 사용 이미지</vt:lpstr>
      <vt:lpstr>프로젝트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정지성</dc:creator>
  <cp:lastModifiedBy>정지성</cp:lastModifiedBy>
  <cp:revision>37</cp:revision>
  <dcterms:created xsi:type="dcterms:W3CDTF">2024-12-12T05:41:52Z</dcterms:created>
  <dcterms:modified xsi:type="dcterms:W3CDTF">2024-12-12T06:54:01Z</dcterms:modified>
</cp:coreProperties>
</file>